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3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68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0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11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20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85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8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8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16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890A9-BA91-42A7-A70C-CFD9853272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6CDC-596C-4D07-A088-AAD626ADB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6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089025"/>
            <a:ext cx="78613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90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4498185" cy="336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7032"/>
            <a:ext cx="4436343" cy="283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95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" y="-23242"/>
            <a:ext cx="60674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7396"/>
            <a:ext cx="4280744" cy="328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5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223963"/>
            <a:ext cx="56197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40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58197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48200"/>
            <a:ext cx="6240934" cy="25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98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" y="116632"/>
            <a:ext cx="6799334" cy="451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19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147763"/>
            <a:ext cx="6429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75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095375"/>
            <a:ext cx="68484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5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495425"/>
            <a:ext cx="56197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09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23950"/>
            <a:ext cx="6705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42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000125"/>
            <a:ext cx="74771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03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657225"/>
            <a:ext cx="737235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53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600200"/>
            <a:ext cx="62388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41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552575"/>
            <a:ext cx="68103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70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776288"/>
            <a:ext cx="65817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3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62038"/>
            <a:ext cx="72009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6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257300"/>
            <a:ext cx="73628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24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152525"/>
            <a:ext cx="71723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10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57275"/>
            <a:ext cx="70104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64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719138"/>
            <a:ext cx="622935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20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86450" cy="357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49749"/>
            <a:ext cx="5076056" cy="32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79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04963"/>
            <a:ext cx="71913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57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776288"/>
            <a:ext cx="741045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2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190625"/>
            <a:ext cx="69151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3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685925"/>
            <a:ext cx="62769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44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38225"/>
            <a:ext cx="70580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23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2550"/>
            <a:ext cx="61341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91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04043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5024"/>
            <a:ext cx="4642059" cy="341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632"/>
            <a:ext cx="4716016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4499992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37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8102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8075"/>
            <a:ext cx="4557886" cy="30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9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171575"/>
            <a:ext cx="57531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59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</dc:creator>
  <cp:lastModifiedBy>ashu</cp:lastModifiedBy>
  <cp:revision>3</cp:revision>
  <dcterms:created xsi:type="dcterms:W3CDTF">2020-09-18T07:45:30Z</dcterms:created>
  <dcterms:modified xsi:type="dcterms:W3CDTF">2020-09-18T08:10:18Z</dcterms:modified>
</cp:coreProperties>
</file>